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gif>
</file>

<file path=ppt/media/image1.jpeg>
</file>

<file path=ppt/media/image1.png>
</file>

<file path=ppt/media/image1.tif>
</file>

<file path=ppt/media/image2.gif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7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7"/>
            <a:ext cx="5334002" cy="82169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3" Type="http://schemas.openxmlformats.org/officeDocument/2006/relationships/image" Target="../media/image2.g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161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VR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Third Update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6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ketch, Modeling/Rigging in Blender"/>
          <p:cNvSpPr txBox="1"/>
          <p:nvPr/>
        </p:nvSpPr>
        <p:spPr>
          <a:xfrm>
            <a:off x="8039100" y="20223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63" name="Unity Tutorials…"/>
          <p:cNvSpPr txBox="1"/>
          <p:nvPr/>
        </p:nvSpPr>
        <p:spPr>
          <a:xfrm>
            <a:off x="254000" y="-138841"/>
            <a:ext cx="4472583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7">
              <a:spcBef>
                <a:spcPts val="2600"/>
              </a:spcBef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From doodle plus model…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Made a texture based on Cat Lite’s.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Applied it and…..???</a:t>
            </a:r>
          </a:p>
        </p:txBody>
      </p:sp>
      <p:pic>
        <p:nvPicPr>
          <p:cNvPr id="164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1"/>
            <a:ext cx="4119672" cy="3950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5" cy="3737695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Sketch, Modeling/Rigging in Blender"/>
          <p:cNvSpPr txBox="1"/>
          <p:nvPr/>
        </p:nvSpPr>
        <p:spPr>
          <a:xfrm>
            <a:off x="-596900" y="68102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67" name="-&gt;"/>
          <p:cNvSpPr txBox="1"/>
          <p:nvPr/>
        </p:nvSpPr>
        <p:spPr>
          <a:xfrm>
            <a:off x="6280509" y="67465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68" name="???"/>
          <p:cNvSpPr txBox="1"/>
          <p:nvPr/>
        </p:nvSpPr>
        <p:spPr>
          <a:xfrm>
            <a:off x="8218169" y="6362069"/>
            <a:ext cx="223266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???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6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ketch, Modeling/Rigging in Blender"/>
          <p:cNvSpPr txBox="1"/>
          <p:nvPr/>
        </p:nvSpPr>
        <p:spPr>
          <a:xfrm>
            <a:off x="8039100" y="20223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2" name="Unity Tutorials…"/>
          <p:cNvSpPr txBox="1"/>
          <p:nvPr/>
        </p:nvSpPr>
        <p:spPr>
          <a:xfrm>
            <a:off x="254000" y="-138841"/>
            <a:ext cx="4472583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7">
              <a:spcBef>
                <a:spcPts val="2600"/>
              </a:spcBef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From doodle plus model…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Made a texture based on Cat Lite’s.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Applied it and…..???</a:t>
            </a:r>
          </a:p>
        </p:txBody>
      </p:sp>
      <p:pic>
        <p:nvPicPr>
          <p:cNvPr id="173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1"/>
            <a:ext cx="4119672" cy="3950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5" cy="3737695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Sketch, Modeling/Rigging in Blender"/>
          <p:cNvSpPr txBox="1"/>
          <p:nvPr/>
        </p:nvSpPr>
        <p:spPr>
          <a:xfrm>
            <a:off x="-596900" y="68102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6" name="-&gt;"/>
          <p:cNvSpPr txBox="1"/>
          <p:nvPr/>
        </p:nvSpPr>
        <p:spPr>
          <a:xfrm>
            <a:off x="5277209" y="67973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77" name="ShadeBloom.png" descr="ShadeBloo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11569" y="3771652"/>
            <a:ext cx="6612869" cy="57814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Unity Tutorials…"/>
          <p:cNvSpPr txBox="1"/>
          <p:nvPr/>
        </p:nvSpPr>
        <p:spPr>
          <a:xfrm>
            <a:off x="254000" y="-138841"/>
            <a:ext cx="4472583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So I fixed the shader…</a:t>
            </a:r>
          </a:p>
        </p:txBody>
      </p:sp>
      <p:sp>
        <p:nvSpPr>
          <p:cNvPr id="180" name="-&gt;"/>
          <p:cNvSpPr txBox="1"/>
          <p:nvPr/>
        </p:nvSpPr>
        <p:spPr>
          <a:xfrm>
            <a:off x="6458309" y="67465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81" name="MobileBumpShader.png" descr="MobileBumpShad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291" y="4447232"/>
            <a:ext cx="5624458" cy="4917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7615" y="4406899"/>
            <a:ext cx="4675506" cy="4997955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Decided to go with a toon shader after."/>
          <p:cNvSpPr txBox="1"/>
          <p:nvPr/>
        </p:nvSpPr>
        <p:spPr>
          <a:xfrm>
            <a:off x="7587615" y="552356"/>
            <a:ext cx="4675506" cy="32323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Decided to go with a toon shader after.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Unity Tutorials…"/>
          <p:cNvSpPr txBox="1"/>
          <p:nvPr/>
        </p:nvSpPr>
        <p:spPr>
          <a:xfrm>
            <a:off x="304799" y="-507141"/>
            <a:ext cx="4540698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8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The cat lite Default animations:</a:t>
            </a:r>
          </a:p>
        </p:txBody>
      </p:sp>
      <p:sp>
        <p:nvSpPr>
          <p:cNvPr id="186" name="-&gt;"/>
          <p:cNvSpPr txBox="1"/>
          <p:nvPr/>
        </p:nvSpPr>
        <p:spPr>
          <a:xfrm>
            <a:off x="6458309" y="67465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87" name="Loaded onto Fox Model…"/>
          <p:cNvSpPr txBox="1"/>
          <p:nvPr/>
        </p:nvSpPr>
        <p:spPr>
          <a:xfrm>
            <a:off x="7587615" y="943745"/>
            <a:ext cx="4675505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(With difficulty)</a:t>
            </a:r>
          </a:p>
        </p:txBody>
      </p:sp>
      <p:pic>
        <p:nvPicPr>
          <p:cNvPr id="188" name="ModelPrototypeGif.gif" descr="ModelPrototypeGif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281" y="4498507"/>
            <a:ext cx="5419968" cy="48147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Unity Tutorials…"/>
          <p:cNvSpPr txBox="1"/>
          <p:nvPr/>
        </p:nvSpPr>
        <p:spPr>
          <a:xfrm>
            <a:off x="304800" y="-507141"/>
            <a:ext cx="4540697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8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The cat lite Default animations:</a:t>
            </a:r>
          </a:p>
        </p:txBody>
      </p:sp>
      <p:sp>
        <p:nvSpPr>
          <p:cNvPr id="191" name="-&gt;"/>
          <p:cNvSpPr txBox="1"/>
          <p:nvPr/>
        </p:nvSpPr>
        <p:spPr>
          <a:xfrm>
            <a:off x="6125527" y="6629336"/>
            <a:ext cx="753746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92" name="Loaded onto Fox Model…"/>
          <p:cNvSpPr txBox="1"/>
          <p:nvPr/>
        </p:nvSpPr>
        <p:spPr>
          <a:xfrm>
            <a:off x="7587615" y="943745"/>
            <a:ext cx="4675505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(With difficulty)</a:t>
            </a:r>
          </a:p>
        </p:txBody>
      </p:sp>
      <p:pic>
        <p:nvPicPr>
          <p:cNvPr id="1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667" y="4613526"/>
            <a:ext cx="5435601" cy="4889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AnimationTestDefaultCatAnimations.gif" descr="AnimationTestDefaultCatAnimation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31367" y="4613526"/>
            <a:ext cx="5588001" cy="4889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Next?</a:t>
            </a:r>
          </a:p>
        </p:txBody>
      </p:sp>
      <p:sp>
        <p:nvSpPr>
          <p:cNvPr id="197" name="Unity Tutorials…"/>
          <p:cNvSpPr txBox="1"/>
          <p:nvPr/>
        </p:nvSpPr>
        <p:spPr>
          <a:xfrm>
            <a:off x="1282699" y="317656"/>
            <a:ext cx="10439401" cy="8249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55675">
              <a:spcBef>
                <a:spcPts val="3200"/>
              </a:spcBef>
              <a:defRPr sz="413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346709" indent="-346709" algn="l" defTabSz="455675">
              <a:spcBef>
                <a:spcPts val="3200"/>
              </a:spcBef>
              <a:buSzPct val="145000"/>
              <a:buChar char="•"/>
              <a:defRPr sz="413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Fix up Animations</a:t>
            </a:r>
          </a:p>
          <a:p>
            <a:pPr marL="346709" indent="-346709" algn="l" defTabSz="455675">
              <a:spcBef>
                <a:spcPts val="3200"/>
              </a:spcBef>
              <a:buSzPct val="145000"/>
              <a:buChar char="•"/>
              <a:defRPr sz="413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Load Model into Main Project</a:t>
            </a:r>
          </a:p>
          <a:p>
            <a:pPr marL="346709" indent="-346709" algn="l" defTabSz="455675">
              <a:spcBef>
                <a:spcPts val="3200"/>
              </a:spcBef>
              <a:buSzPct val="145000"/>
              <a:buChar char="•"/>
              <a:defRPr sz="413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Trigger Animations with Events</a:t>
            </a:r>
          </a:p>
          <a:p>
            <a:pPr marL="346709" indent="-346709" algn="l" defTabSz="455675">
              <a:spcBef>
                <a:spcPts val="3200"/>
              </a:spcBef>
              <a:buSzPct val="145000"/>
              <a:buChar char="•"/>
              <a:defRPr sz="413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Make More Animations</a:t>
            </a:r>
          </a:p>
          <a:p>
            <a:pPr marL="346709" indent="-346709" algn="l" defTabSz="455675">
              <a:spcBef>
                <a:spcPts val="3200"/>
              </a:spcBef>
              <a:buSzPct val="145000"/>
              <a:buChar char="•"/>
              <a:defRPr sz="413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At the end…</a:t>
            </a:r>
          </a:p>
          <a:p>
            <a:pPr lvl="1" marL="693419" indent="-346709" algn="l" defTabSz="455675">
              <a:spcBef>
                <a:spcPts val="3200"/>
              </a:spcBef>
              <a:buSzPct val="145000"/>
              <a:buChar char="•"/>
              <a:defRPr sz="234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Tweak appearance</a:t>
            </a:r>
          </a:p>
          <a:p>
            <a:pPr lvl="1" marL="693419" indent="-346709" algn="l" defTabSz="455675">
              <a:spcBef>
                <a:spcPts val="3200"/>
              </a:spcBef>
              <a:buSzPct val="145000"/>
              <a:buChar char="•"/>
              <a:defRPr sz="234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Refine</a:t>
            </a:r>
          </a:p>
          <a:p>
            <a:pPr lvl="1" marL="693419" indent="-346709" algn="l" defTabSz="455675">
              <a:spcBef>
                <a:spcPts val="3200"/>
              </a:spcBef>
              <a:buSzPct val="145000"/>
              <a:buChar char="•"/>
              <a:defRPr sz="234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Finishing Touches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hank you!"/>
          <p:cNvSpPr txBox="1"/>
          <p:nvPr/>
        </p:nvSpPr>
        <p:spPr>
          <a:xfrm>
            <a:off x="3045459" y="1393509"/>
            <a:ext cx="6913881" cy="2419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0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Thank you!</a:t>
            </a:r>
          </a:p>
          <a:p>
            <a: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Demo Video?</a:t>
            </a:r>
          </a:p>
        </p:txBody>
      </p:sp>
      <p:pic>
        <p:nvPicPr>
          <p:cNvPr id="200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4609143"/>
            <a:ext cx="4119672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Last Time…</a:t>
            </a:r>
          </a:p>
        </p:txBody>
      </p:sp>
      <p:sp>
        <p:nvSpPr>
          <p:cNvPr id="123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Still Deciding on Hardware</a:t>
            </a:r>
          </a:p>
          <a:p>
            <a:pPr>
              <a:defRPr sz="5300"/>
            </a:pPr>
            <a:r>
              <a:t>No Environment/Framework/Interactivity</a:t>
            </a:r>
          </a:p>
          <a:p>
            <a:pPr>
              <a:defRPr sz="5300"/>
            </a:pPr>
            <a:r>
              <a:t>Default Model/Animations Used</a:t>
            </a:r>
          </a:p>
          <a:p>
            <a:pPr>
              <a:defRPr sz="5300"/>
            </a:pPr>
            <a:r>
              <a:t>No Interface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We Met over break and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Met over break and…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Unity Work"/>
          <p:cNvSpPr txBox="1"/>
          <p:nvPr/>
        </p:nvSpPr>
        <p:spPr>
          <a:xfrm>
            <a:off x="1833626" y="-48766"/>
            <a:ext cx="9337549" cy="2535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Well… </a:t>
            </a:r>
          </a:p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What are we using?</a:t>
            </a:r>
          </a:p>
        </p:txBody>
      </p:sp>
      <p:sp>
        <p:nvSpPr>
          <p:cNvPr id="128" name="Free Asset Cat…"/>
          <p:cNvSpPr txBox="1"/>
          <p:nvPr/>
        </p:nvSpPr>
        <p:spPr>
          <a:xfrm>
            <a:off x="927099" y="2136570"/>
            <a:ext cx="3973324" cy="4508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Oculus Rift</a:t>
            </a:r>
          </a:p>
          <a:p>
            <a:pPr lvl="1" marL="661736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Oculus Touch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Unity 2018.3.1f1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Blender</a:t>
            </a:r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4650" y="2667000"/>
            <a:ext cx="7226300" cy="6731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" y="7454999"/>
            <a:ext cx="1676301" cy="1676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28850" y="6864398"/>
            <a:ext cx="2857500" cy="2857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Section Formats:</a:t>
            </a:r>
          </a:p>
        </p:txBody>
      </p:sp>
      <p:sp>
        <p:nvSpPr>
          <p:cNvPr id="134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What was done?</a:t>
            </a:r>
          </a:p>
          <a:p>
            <a:pPr>
              <a:defRPr sz="5300"/>
            </a:pPr>
            <a:r>
              <a:t>What got done over break?</a:t>
            </a:r>
          </a:p>
          <a:p>
            <a:pPr lvl="2">
              <a:defRPr sz="5300"/>
            </a:pPr>
            <a:r>
              <a:t>Milestones?</a:t>
            </a:r>
          </a:p>
          <a:p>
            <a:pPr>
              <a:defRPr sz="5300"/>
            </a:pPr>
            <a:r>
              <a:t>What do we do next?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Environment:</a:t>
            </a:r>
          </a:p>
        </p:txBody>
      </p:sp>
      <p:sp>
        <p:nvSpPr>
          <p:cNvPr id="137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Before Break, we had basic Unity project.</a:t>
            </a:r>
          </a:p>
          <a:p>
            <a:pPr>
              <a:defRPr sz="5300"/>
            </a:pPr>
            <a:r>
              <a:t>We created the environment.</a:t>
            </a:r>
          </a:p>
          <a:p>
            <a:pPr lvl="3">
              <a:defRPr sz="3000"/>
            </a:pPr>
            <a:r>
              <a:t> See next slide</a:t>
            </a:r>
          </a:p>
          <a:p>
            <a:pPr>
              <a:defRPr sz="5300"/>
            </a:pPr>
            <a:r>
              <a:t>Only really needs finishing touches.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46" y="609478"/>
            <a:ext cx="6211256" cy="3578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44141" y="4664012"/>
            <a:ext cx="7972834" cy="4542100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&lt;- From This…"/>
          <p:cNvSpPr txBox="1"/>
          <p:nvPr/>
        </p:nvSpPr>
        <p:spPr>
          <a:xfrm>
            <a:off x="6379940" y="1006159"/>
            <a:ext cx="571782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&lt;- From This…</a:t>
            </a:r>
          </a:p>
        </p:txBody>
      </p:sp>
      <p:sp>
        <p:nvSpPr>
          <p:cNvPr id="142" name="Text"/>
          <p:cNvSpPr txBox="1"/>
          <p:nvPr/>
        </p:nvSpPr>
        <p:spPr>
          <a:xfrm>
            <a:off x="6165750" y="4641850"/>
            <a:ext cx="673300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43" name="To this! -&gt;"/>
          <p:cNvSpPr txBox="1"/>
          <p:nvPr/>
        </p:nvSpPr>
        <p:spPr>
          <a:xfrm>
            <a:off x="-528860" y="6136959"/>
            <a:ext cx="571782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To this! -&gt;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85667" y="2248759"/>
            <a:ext cx="4289885" cy="3455368"/>
          </a:xfrm>
          <a:prstGeom prst="rect">
            <a:avLst/>
          </a:prstGeom>
        </p:spPr>
      </p:pic>
      <p:sp>
        <p:nvSpPr>
          <p:cNvPr id="146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Model Work</a:t>
            </a:r>
          </a:p>
        </p:txBody>
      </p:sp>
      <p:sp>
        <p:nvSpPr>
          <p:cNvPr id="147" name="Sketch, Modeling/Rigging in Blender"/>
          <p:cNvSpPr txBox="1"/>
          <p:nvPr>
            <p:ph type="body" sz="quarter" idx="1"/>
          </p:nvPr>
        </p:nvSpPr>
        <p:spPr>
          <a:xfrm>
            <a:off x="1270000" y="14224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Sketch, Modeling/Rigging in Blender</a:t>
            </a:r>
          </a:p>
        </p:txBody>
      </p:sp>
      <p:sp>
        <p:nvSpPr>
          <p:cNvPr id="148" name="Sketch, Modeling/Rigging in Blender"/>
          <p:cNvSpPr txBox="1"/>
          <p:nvPr/>
        </p:nvSpPr>
        <p:spPr>
          <a:xfrm>
            <a:off x="3302000" y="3411292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pic>
        <p:nvPicPr>
          <p:cNvPr id="149" name="Items.png" descr="Items.png"/>
          <p:cNvPicPr>
            <a:picLocks noChangeAspect="1"/>
          </p:cNvPicPr>
          <p:nvPr/>
        </p:nvPicPr>
        <p:blipFill>
          <a:blip r:embed="rId3">
            <a:extLst/>
          </a:blip>
          <a:srcRect l="46817" t="68011" r="41643" b="15678"/>
          <a:stretch>
            <a:fillRect/>
          </a:stretch>
        </p:blipFill>
        <p:spPr>
          <a:xfrm>
            <a:off x="5220041" y="2248726"/>
            <a:ext cx="4243112" cy="3455465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Unity Tutorials…"/>
          <p:cNvSpPr txBox="1"/>
          <p:nvPr/>
        </p:nvSpPr>
        <p:spPr>
          <a:xfrm>
            <a:off x="558799" y="5639659"/>
            <a:ext cx="6244334" cy="3034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97256">
              <a:spcBef>
                <a:spcPts val="2800"/>
              </a:spcBef>
              <a:defRPr sz="360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302260" indent="-302260" algn="l" defTabSz="397256">
              <a:spcBef>
                <a:spcPts val="2800"/>
              </a:spcBef>
              <a:buSzPct val="145000"/>
              <a:buChar char="•"/>
              <a:defRPr sz="360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Started With Sketches and our default Cat Lite…</a:t>
            </a:r>
          </a:p>
          <a:p>
            <a:pPr marL="302260" indent="-302260" algn="l" defTabSz="397256">
              <a:spcBef>
                <a:spcPts val="2800"/>
              </a:spcBef>
              <a:buSzPct val="145000"/>
              <a:buChar char="•"/>
              <a:defRPr sz="360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Off to Blender!</a:t>
            </a:r>
          </a:p>
        </p:txBody>
      </p:sp>
      <p:pic>
        <p:nvPicPr>
          <p:cNvPr id="151" name="IMG_8518.PNG" descr="IMG_85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293964" y="1790651"/>
            <a:ext cx="4119672" cy="395065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ketch, Modeling/Rigging in Blender"/>
          <p:cNvSpPr txBox="1"/>
          <p:nvPr/>
        </p:nvSpPr>
        <p:spPr>
          <a:xfrm>
            <a:off x="8242300" y="3411292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53" name="Sketch, Modeling/Rigging in Blender"/>
          <p:cNvSpPr txBox="1"/>
          <p:nvPr/>
        </p:nvSpPr>
        <p:spPr>
          <a:xfrm>
            <a:off x="7721600" y="7092999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020349" y="6654899"/>
            <a:ext cx="1676302" cy="16763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54023" y="1313326"/>
            <a:ext cx="7393719" cy="75001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8880" y="5182459"/>
            <a:ext cx="3889391" cy="3132783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Sketch, Modeling/Rigging in Blender"/>
          <p:cNvSpPr txBox="1"/>
          <p:nvPr/>
        </p:nvSpPr>
        <p:spPr>
          <a:xfrm>
            <a:off x="3098800" y="6419899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59" name="Unity Tutorials…"/>
          <p:cNvSpPr txBox="1"/>
          <p:nvPr/>
        </p:nvSpPr>
        <p:spPr>
          <a:xfrm>
            <a:off x="253999" y="-138841"/>
            <a:ext cx="4472584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20624">
              <a:spcBef>
                <a:spcPts val="3000"/>
              </a:spcBef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320040" indent="-320040" algn="l" defTabSz="420624">
              <a:spcBef>
                <a:spcPts val="3000"/>
              </a:spcBef>
              <a:buSzPct val="145000"/>
              <a:buChar char="•"/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Basing everything on default cat:</a:t>
            </a:r>
          </a:p>
          <a:p>
            <a:pPr marL="320040" indent="-320040" algn="l" defTabSz="420624">
              <a:spcBef>
                <a:spcPts val="3000"/>
              </a:spcBef>
              <a:buSzPct val="145000"/>
              <a:buChar char="•"/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Got to this:</a:t>
            </a:r>
          </a:p>
          <a:p>
            <a:pPr marL="320040" indent="-320040" algn="l" defTabSz="420624">
              <a:spcBef>
                <a:spcPts val="3000"/>
              </a:spcBef>
              <a:buSzPct val="145000"/>
              <a:buChar char="•"/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What about color?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